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m van Marion" initials="fvM" lastIdx="1" clrIdx="0">
    <p:extLst>
      <p:ext uri="{19B8F6BF-5375-455C-9EA6-DF929625EA0E}">
        <p15:presenceInfo xmlns:p15="http://schemas.microsoft.com/office/powerpoint/2012/main" userId="1a836529b488200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E66A4E-8542-7B8D-3CAF-1211412B2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1D8F77-15DF-7C87-4C85-56E65644E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C8561A-4C49-7657-008F-88F68F84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CB769B-DF88-BFC4-074E-D0EA10A3B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181783-75EB-49E2-735A-B8F9A5764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0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3237E1-1E94-DA97-7B5A-5AD16BDB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A714B15-631D-E229-3B06-A4EE82085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5935E15-A4F5-4C9C-8EB8-508246F0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B525B-6B54-C7F0-6C5F-2F74E626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480D4F-FCF4-E076-06D8-79D64A188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755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F78FA06-D337-782F-FA62-55AEF12172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6EECD6A-BFB6-E7AC-BCE2-517F9FA3F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8FB57C-2788-0B41-08D5-097DB3B56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DCF0F0-89EA-1DF8-8C70-18DD2051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65B125-F92A-A7BA-0565-FF66574D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82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34BE87-7B22-76BD-4F4E-98BB04349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F6FD19-5C39-6545-3BEF-8115B3FB7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3743EB-9877-0A15-D4C0-E33484B26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470D6E-7517-A692-F4CF-896229C3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9800DF-C63D-6AF2-BADE-39E4E177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945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EBC123-40F6-E04F-CF13-3B1E0D5F7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756DD6-7169-2AB1-C139-A59BF3859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53240E-890D-BE60-32C8-4A05E0DA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CFF881-15E3-DDC3-0905-BF134B31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C38654-0AE0-BDE4-4275-9ACB099A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134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31A0D-8930-5CAF-6C63-60E526FCF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226FC5-240F-1263-C3AE-B0333D35E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DB4CAB-2187-C8CF-5694-EC7FD1D4A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8D4414B-BD45-F630-9411-270CCB76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A0F0243-90D3-B16A-6B5A-28465CD11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827DF1-743B-3852-A05B-A94A72C73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98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CFDF2-C096-F731-4D85-F87DF229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6CBEE2-16E6-B33B-9A66-82A934540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93B3A0-B6C6-350E-0AC4-00B71AB32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E23EEEA-E7A8-1A87-192D-524772FF5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1C3200-8C2E-F7EF-5F78-4D7BEB72B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7B602A1-DCF3-DF29-17AD-875A464F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4A5A23-E98C-144C-4E57-3DC0DAF3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BC08303-CB6B-202C-9DE4-0048574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31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874AA4-6E33-60BC-F99D-1722BC169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BC84E17-D516-ED89-B658-62CF9EC5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31D649C-DB85-56A8-B09A-0DE0F881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C81F006-D9D0-1011-4563-9870C7FD4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34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8574756-CE29-D69B-9085-7FEBAA36D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7240E0A-E60E-72A3-408F-ECD55742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F84124-E493-D70E-8C65-C10DC1C29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810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0B79C-D578-0A8F-B7BB-BA95AB2F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49D7C2-B087-2DBD-235C-E0663EB3E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FA8423-06E0-DD81-3DF6-9242A98A2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6F6F53-185D-A10D-60F2-F3CA9C92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B8BDA72-1044-8F4E-D1F0-09E32AEC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9A38BB-68F6-2487-8D07-C0F18955A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86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9562C-22AA-7926-8635-4F5405F1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C6B3E02-2995-1F9B-71F5-E3D578E17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2C2BB8B-6760-1DB7-AA89-89BCFF76C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05C4AD-D076-1D1E-82D9-B96995F86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D2FBA9-8190-9B44-AB4D-556A6BA1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3D6E58-C9D5-DA73-8069-6617170C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38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3D62B46-0725-E604-DCCB-DB878AB9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FF7A57-7EC3-0C8D-ED2A-341F572C4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E482FF-F6D6-A040-C701-CAFDFB1F34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529F6-609B-4A11-AA15-4DC5099D4D45}" type="datetimeFigureOut">
              <a:rPr lang="nl-NL" smtClean="0"/>
              <a:t>26-8-2026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112B93-6916-BA09-A1BF-3894B498B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66858D-4704-5E2E-E36B-362201514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CEEA8-C4ED-4DF8-8866-8EC8E9CE82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768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0631B-B83D-768C-5E6A-9E82D1759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7999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nl-NL" sz="7200" dirty="0">
                <a:solidFill>
                  <a:srgbClr val="C00000"/>
                </a:solidFill>
                <a:latin typeface="Comic Sans MS" panose="030F0702030302020204" pitchFamily="66" charset="0"/>
              </a:rPr>
              <a:t>Rommelmarkt – bazaar </a:t>
            </a:r>
            <a:br>
              <a:rPr lang="nl-NL" sz="72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br>
              <a:rPr lang="nl-NL" sz="72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nl-NL" sz="7200" dirty="0">
                <a:solidFill>
                  <a:srgbClr val="C00000"/>
                </a:solidFill>
                <a:latin typeface="Comic Sans MS" panose="030F0702030302020204" pitchFamily="66" charset="0"/>
              </a:rPr>
              <a:t> 26 </a:t>
            </a:r>
            <a:r>
              <a:rPr lang="nl-NL" sz="7200">
                <a:solidFill>
                  <a:srgbClr val="C00000"/>
                </a:solidFill>
                <a:latin typeface="Comic Sans MS" panose="030F0702030302020204" pitchFamily="66" charset="0"/>
              </a:rPr>
              <a:t>september 2026</a:t>
            </a:r>
            <a:br>
              <a:rPr lang="nl-NL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br>
              <a:rPr lang="nl-NL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nl-NL" sz="7200" dirty="0">
                <a:solidFill>
                  <a:srgbClr val="7030A0"/>
                </a:solidFill>
                <a:latin typeface="Comic Sans MS" panose="030F0702030302020204" pitchFamily="66" charset="0"/>
              </a:rPr>
              <a:t>Petrakerk</a:t>
            </a:r>
            <a:br>
              <a:rPr lang="nl-NL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nl-NL" sz="4400" dirty="0">
                <a:latin typeface="Comic Sans MS" panose="030F0702030302020204" pitchFamily="66" charset="0"/>
              </a:rPr>
              <a:t>Hellevoetsluis  </a:t>
            </a:r>
            <a:br>
              <a:rPr lang="nl-NL" sz="1000" dirty="0">
                <a:latin typeface="Comic Sans MS" panose="030F0702030302020204" pitchFamily="66" charset="0"/>
              </a:rPr>
            </a:br>
            <a:r>
              <a:rPr lang="nl-NL" sz="1000" dirty="0">
                <a:latin typeface="Comic Sans MS" panose="030F0702030302020204" pitchFamily="66" charset="0"/>
              </a:rPr>
              <a:t> </a:t>
            </a:r>
            <a:br>
              <a:rPr lang="nl-NL" sz="1000" dirty="0">
                <a:latin typeface="Comic Sans MS" panose="030F0702030302020204" pitchFamily="66" charset="0"/>
              </a:rPr>
            </a:br>
            <a:br>
              <a:rPr lang="nl-NL" sz="1000" dirty="0">
                <a:latin typeface="Comic Sans MS" panose="030F0702030302020204" pitchFamily="66" charset="0"/>
              </a:rPr>
            </a:br>
            <a:r>
              <a:rPr lang="nl-NL" sz="4900" i="1" dirty="0">
                <a:solidFill>
                  <a:srgbClr val="FF0000"/>
                </a:solidFill>
                <a:latin typeface="Comic Sans MS" panose="030F0702030302020204" pitchFamily="66" charset="0"/>
              </a:rPr>
              <a:t>Van 09.00 uur tot 15.00 uur </a:t>
            </a:r>
            <a:r>
              <a:rPr lang="nl-NL" sz="10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br>
              <a:rPr lang="nl-NL" sz="1000" i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br>
              <a:rPr lang="nl-NL" sz="1000" i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nl-NL" sz="3200" dirty="0">
              <a:latin typeface="Comic Sans MS" panose="030F0702030302020204" pitchFamily="66" charset="0"/>
            </a:endParaRPr>
          </a:p>
        </p:txBody>
      </p:sp>
      <p:pic>
        <p:nvPicPr>
          <p:cNvPr id="11" name="Afbeelding 10" descr="660+ Spinnewiel Illustraties, royalty-free vector illustraties en clip-art  - iStock">
            <a:extLst>
              <a:ext uri="{FF2B5EF4-FFF2-40B4-BE49-F238E27FC236}">
                <a16:creationId xmlns:a16="http://schemas.microsoft.com/office/drawing/2014/main" id="{72935D4E-7986-A1F9-D270-094741A6B5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9" t="18100" r="18155" b="18229"/>
          <a:stretch/>
        </p:blipFill>
        <p:spPr bwMode="auto">
          <a:xfrm>
            <a:off x="8884156" y="3428999"/>
            <a:ext cx="2089707" cy="216100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Afbeelding 11" descr="Toldo, Royaltyfree, Iconos De Equipo imagen png - imagen transparente  descarga gratuita">
            <a:extLst>
              <a:ext uri="{FF2B5EF4-FFF2-40B4-BE49-F238E27FC236}">
                <a16:creationId xmlns:a16="http://schemas.microsoft.com/office/drawing/2014/main" id="{0F16D78F-99BB-883C-6001-00E5834385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t="8420" r="3606" b="11500"/>
          <a:stretch/>
        </p:blipFill>
        <p:spPr bwMode="auto">
          <a:xfrm rot="20531247">
            <a:off x="1046821" y="3611479"/>
            <a:ext cx="2703118" cy="19362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51512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</Words>
  <Application>Microsoft Office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Kantoorthema</vt:lpstr>
      <vt:lpstr>Rommelmarkt – bazaar    26 september 2026  Petrakerk Hellevoetsluis      Van 09.00 uur tot 15.00 uur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Rommelmarkt – bazaar   30 september 2023  Petrakerk Cornelis van Kleiburgstraat 4 Hellevoetsluis     Van 09.00 uur tot 15.00 uur     Voor jong en oud: oliebollen, curiosa, glaswerk, potten en pannen, speelgoed, puzzels, boeken, CD’s, LP’s, gereedschap, catering, en natuurlijk  RAD VAN AVONTUUR</dc:title>
  <dc:creator>fam van Marion</dc:creator>
  <cp:lastModifiedBy>Eigenaar</cp:lastModifiedBy>
  <cp:revision>7</cp:revision>
  <dcterms:created xsi:type="dcterms:W3CDTF">2023-09-07T09:59:09Z</dcterms:created>
  <dcterms:modified xsi:type="dcterms:W3CDTF">2026-08-26T10:56:17Z</dcterms:modified>
</cp:coreProperties>
</file>